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256" r:id="rId2"/>
    <p:sldId id="257" r:id="rId3"/>
    <p:sldId id="259" r:id="rId4"/>
    <p:sldId id="258" r:id="rId5"/>
    <p:sldId id="268" r:id="rId6"/>
    <p:sldId id="260" r:id="rId7"/>
    <p:sldId id="261" r:id="rId8"/>
    <p:sldId id="269" r:id="rId9"/>
    <p:sldId id="262" r:id="rId10"/>
    <p:sldId id="263" r:id="rId11"/>
    <p:sldId id="264" r:id="rId12"/>
    <p:sldId id="265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51F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310"/>
    <p:restoredTop sz="94674"/>
  </p:normalViewPr>
  <p:slideViewPr>
    <p:cSldViewPr snapToGrid="0" snapToObjects="1">
      <p:cViewPr varScale="1">
        <p:scale>
          <a:sx n="103" d="100"/>
          <a:sy n="103" d="100"/>
        </p:scale>
        <p:origin x="66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ong, Lixing" userId="d86a4794-d57c-4f6d-acee-3349d9d3edfc" providerId="ADAL" clId="{C22CFC7D-4CFF-3949-BBCC-B4ADD21FB069}"/>
  </pc:docChgLst>
  <pc:docChgLst>
    <pc:chgData name="Song, Lixing" userId="d86a4794-d57c-4f6d-acee-3349d9d3edfc" providerId="ADAL" clId="{438CC5EA-4C18-4ACF-AFAA-09542BB0D9BC}"/>
    <pc:docChg chg="modSld">
      <pc:chgData name="Song, Lixing" userId="d86a4794-d57c-4f6d-acee-3349d9d3edfc" providerId="ADAL" clId="{438CC5EA-4C18-4ACF-AFAA-09542BB0D9BC}" dt="2018-12-03T15:50:08.943" v="16" actId="20577"/>
      <pc:docMkLst>
        <pc:docMk/>
      </pc:docMkLst>
      <pc:sldChg chg="modSp">
        <pc:chgData name="Song, Lixing" userId="d86a4794-d57c-4f6d-acee-3349d9d3edfc" providerId="ADAL" clId="{438CC5EA-4C18-4ACF-AFAA-09542BB0D9BC}" dt="2018-12-03T15:50:08.943" v="16" actId="20577"/>
        <pc:sldMkLst>
          <pc:docMk/>
          <pc:sldMk cId="55901872" sldId="269"/>
        </pc:sldMkLst>
        <pc:spChg chg="mod">
          <ac:chgData name="Song, Lixing" userId="d86a4794-d57c-4f6d-acee-3349d9d3edfc" providerId="ADAL" clId="{438CC5EA-4C18-4ACF-AFAA-09542BB0D9BC}" dt="2018-12-03T15:50:08.943" v="16" actId="20577"/>
          <ac:spMkLst>
            <pc:docMk/>
            <pc:sldMk cId="55901872" sldId="269"/>
            <ac:spMk id="3" creationId="{3D2D86FE-11E1-FC49-B3B7-65B78A45A5EC}"/>
          </ac:spMkLst>
        </pc:spChg>
      </pc:sldChg>
    </pc:docChg>
  </pc:docChgLst>
  <pc:docChgLst>
    <pc:chgData name="Song, Lixing" userId="d86a4794-d57c-4f6d-acee-3349d9d3edfc" providerId="ADAL" clId="{2473D15D-78D0-7644-AB03-831CC704F2B2}"/>
    <pc:docChg chg="undo custSel addSld delSld modSld">
      <pc:chgData name="Song, Lixing" userId="d86a4794-d57c-4f6d-acee-3349d9d3edfc" providerId="ADAL" clId="{2473D15D-78D0-7644-AB03-831CC704F2B2}" dt="2018-12-02T02:13:37.268" v="107" actId="20577"/>
      <pc:docMkLst>
        <pc:docMk/>
      </pc:docMkLst>
      <pc:sldChg chg="modSp">
        <pc:chgData name="Song, Lixing" userId="d86a4794-d57c-4f6d-acee-3349d9d3edfc" providerId="ADAL" clId="{2473D15D-78D0-7644-AB03-831CC704F2B2}" dt="2018-11-30T02:09:16.322" v="0" actId="1076"/>
        <pc:sldMkLst>
          <pc:docMk/>
          <pc:sldMk cId="1786944234" sldId="258"/>
        </pc:sldMkLst>
        <pc:spChg chg="mod">
          <ac:chgData name="Song, Lixing" userId="d86a4794-d57c-4f6d-acee-3349d9d3edfc" providerId="ADAL" clId="{2473D15D-78D0-7644-AB03-831CC704F2B2}" dt="2018-11-30T02:09:16.322" v="0" actId="1076"/>
          <ac:spMkLst>
            <pc:docMk/>
            <pc:sldMk cId="1786944234" sldId="258"/>
            <ac:spMk id="13" creationId="{ABAA97FD-B5A8-764E-B196-3C19CB58D13B}"/>
          </ac:spMkLst>
        </pc:spChg>
      </pc:sldChg>
      <pc:sldChg chg="modSp">
        <pc:chgData name="Song, Lixing" userId="d86a4794-d57c-4f6d-acee-3349d9d3edfc" providerId="ADAL" clId="{2473D15D-78D0-7644-AB03-831CC704F2B2}" dt="2018-12-02T02:05:57.393" v="72" actId="207"/>
        <pc:sldMkLst>
          <pc:docMk/>
          <pc:sldMk cId="1232940089" sldId="261"/>
        </pc:sldMkLst>
        <pc:spChg chg="mod">
          <ac:chgData name="Song, Lixing" userId="d86a4794-d57c-4f6d-acee-3349d9d3edfc" providerId="ADAL" clId="{2473D15D-78D0-7644-AB03-831CC704F2B2}" dt="2018-12-02T02:05:57.393" v="72" actId="207"/>
          <ac:spMkLst>
            <pc:docMk/>
            <pc:sldMk cId="1232940089" sldId="261"/>
            <ac:spMk id="3" creationId="{9CBD49AE-0F43-DE41-8BD7-EC77E9B97894}"/>
          </ac:spMkLst>
        </pc:spChg>
      </pc:sldChg>
      <pc:sldChg chg="modSp">
        <pc:chgData name="Song, Lixing" userId="d86a4794-d57c-4f6d-acee-3349d9d3edfc" providerId="ADAL" clId="{2473D15D-78D0-7644-AB03-831CC704F2B2}" dt="2018-12-02T01:51:40.275" v="19" actId="1076"/>
        <pc:sldMkLst>
          <pc:docMk/>
          <pc:sldMk cId="852487976" sldId="264"/>
        </pc:sldMkLst>
        <pc:picChg chg="mod">
          <ac:chgData name="Song, Lixing" userId="d86a4794-d57c-4f6d-acee-3349d9d3edfc" providerId="ADAL" clId="{2473D15D-78D0-7644-AB03-831CC704F2B2}" dt="2018-12-02T01:51:40.275" v="19" actId="1076"/>
          <ac:picMkLst>
            <pc:docMk/>
            <pc:sldMk cId="852487976" sldId="264"/>
            <ac:picMk id="4" creationId="{72F80B6B-51C7-1E44-A20F-E5EF8BEA220D}"/>
          </ac:picMkLst>
        </pc:picChg>
      </pc:sldChg>
      <pc:sldChg chg="addSp modSp modAnim">
        <pc:chgData name="Song, Lixing" userId="d86a4794-d57c-4f6d-acee-3349d9d3edfc" providerId="ADAL" clId="{2473D15D-78D0-7644-AB03-831CC704F2B2}" dt="2018-12-02T01:55:29.548" v="70" actId="20577"/>
        <pc:sldMkLst>
          <pc:docMk/>
          <pc:sldMk cId="4089853866" sldId="265"/>
        </pc:sldMkLst>
        <pc:spChg chg="mod">
          <ac:chgData name="Song, Lixing" userId="d86a4794-d57c-4f6d-acee-3349d9d3edfc" providerId="ADAL" clId="{2473D15D-78D0-7644-AB03-831CC704F2B2}" dt="2018-12-02T01:53:32.697" v="45" actId="20577"/>
          <ac:spMkLst>
            <pc:docMk/>
            <pc:sldMk cId="4089853866" sldId="265"/>
            <ac:spMk id="2" creationId="{BE9DFE39-ADD7-5D4E-9EA6-95FA20436099}"/>
          </ac:spMkLst>
        </pc:spChg>
        <pc:spChg chg="mod">
          <ac:chgData name="Song, Lixing" userId="d86a4794-d57c-4f6d-acee-3349d9d3edfc" providerId="ADAL" clId="{2473D15D-78D0-7644-AB03-831CC704F2B2}" dt="2018-12-02T01:55:29.548" v="70" actId="20577"/>
          <ac:spMkLst>
            <pc:docMk/>
            <pc:sldMk cId="4089853866" sldId="265"/>
            <ac:spMk id="3" creationId="{FA2A908D-890E-F748-93B5-71E69B05A1FD}"/>
          </ac:spMkLst>
        </pc:spChg>
        <pc:spChg chg="add mod">
          <ac:chgData name="Song, Lixing" userId="d86a4794-d57c-4f6d-acee-3349d9d3edfc" providerId="ADAL" clId="{2473D15D-78D0-7644-AB03-831CC704F2B2}" dt="2018-12-02T01:55:04.377" v="62" actId="57"/>
          <ac:spMkLst>
            <pc:docMk/>
            <pc:sldMk cId="4089853866" sldId="265"/>
            <ac:spMk id="5" creationId="{B940ACB3-13BA-D442-9B2F-A35420E13C9D}"/>
          </ac:spMkLst>
        </pc:spChg>
        <pc:picChg chg="add mod">
          <ac:chgData name="Song, Lixing" userId="d86a4794-d57c-4f6d-acee-3349d9d3edfc" providerId="ADAL" clId="{2473D15D-78D0-7644-AB03-831CC704F2B2}" dt="2018-12-02T01:54:25.197" v="51" actId="1076"/>
          <ac:picMkLst>
            <pc:docMk/>
            <pc:sldMk cId="4089853866" sldId="265"/>
            <ac:picMk id="4" creationId="{47975068-CCDA-9242-8DBA-9807AEF56635}"/>
          </ac:picMkLst>
        </pc:picChg>
      </pc:sldChg>
      <pc:sldChg chg="modSp del">
        <pc:chgData name="Song, Lixing" userId="d86a4794-d57c-4f6d-acee-3349d9d3edfc" providerId="ADAL" clId="{2473D15D-78D0-7644-AB03-831CC704F2B2}" dt="2018-12-02T01:55:41.699" v="71" actId="2696"/>
        <pc:sldMkLst>
          <pc:docMk/>
          <pc:sldMk cId="2565018407" sldId="266"/>
        </pc:sldMkLst>
        <pc:spChg chg="mod">
          <ac:chgData name="Song, Lixing" userId="d86a4794-d57c-4f6d-acee-3349d9d3edfc" providerId="ADAL" clId="{2473D15D-78D0-7644-AB03-831CC704F2B2}" dt="2018-12-02T01:54:13.148" v="48"/>
          <ac:spMkLst>
            <pc:docMk/>
            <pc:sldMk cId="2565018407" sldId="266"/>
            <ac:spMk id="3" creationId="{840A7A2C-9BD6-E443-8CBF-531935749BC0}"/>
          </ac:spMkLst>
        </pc:spChg>
      </pc:sldChg>
      <pc:sldChg chg="del">
        <pc:chgData name="Song, Lixing" userId="d86a4794-d57c-4f6d-acee-3349d9d3edfc" providerId="ADAL" clId="{2473D15D-78D0-7644-AB03-831CC704F2B2}" dt="2018-12-02T01:54:03.517" v="47" actId="2696"/>
        <pc:sldMkLst>
          <pc:docMk/>
          <pc:sldMk cId="457999367" sldId="267"/>
        </pc:sldMkLst>
      </pc:sldChg>
      <pc:sldChg chg="addSp delSp modSp add modAnim">
        <pc:chgData name="Song, Lixing" userId="d86a4794-d57c-4f6d-acee-3349d9d3edfc" providerId="ADAL" clId="{2473D15D-78D0-7644-AB03-831CC704F2B2}" dt="2018-11-30T02:36:25.035" v="11" actId="478"/>
        <pc:sldMkLst>
          <pc:docMk/>
          <pc:sldMk cId="1893429448" sldId="268"/>
        </pc:sldMkLst>
        <pc:spChg chg="del mod">
          <ac:chgData name="Song, Lixing" userId="d86a4794-d57c-4f6d-acee-3349d9d3edfc" providerId="ADAL" clId="{2473D15D-78D0-7644-AB03-831CC704F2B2}" dt="2018-11-30T02:36:21.924" v="10" actId="478"/>
          <ac:spMkLst>
            <pc:docMk/>
            <pc:sldMk cId="1893429448" sldId="268"/>
            <ac:spMk id="2" creationId="{51570763-43BF-8941-B51A-B1E330E0D1D2}"/>
          </ac:spMkLst>
        </pc:spChg>
        <pc:spChg chg="del">
          <ac:chgData name="Song, Lixing" userId="d86a4794-d57c-4f6d-acee-3349d9d3edfc" providerId="ADAL" clId="{2473D15D-78D0-7644-AB03-831CC704F2B2}" dt="2018-11-30T02:36:25.035" v="11" actId="478"/>
          <ac:spMkLst>
            <pc:docMk/>
            <pc:sldMk cId="1893429448" sldId="268"/>
            <ac:spMk id="3" creationId="{D43D718C-806C-B64B-9D96-3175789FA85D}"/>
          </ac:spMkLst>
        </pc:spChg>
        <pc:spChg chg="add mod">
          <ac:chgData name="Song, Lixing" userId="d86a4794-d57c-4f6d-acee-3349d9d3edfc" providerId="ADAL" clId="{2473D15D-78D0-7644-AB03-831CC704F2B2}" dt="2018-11-30T02:36:00.200" v="5" actId="1076"/>
          <ac:spMkLst>
            <pc:docMk/>
            <pc:sldMk cId="1893429448" sldId="268"/>
            <ac:spMk id="13" creationId="{7E938B3D-F196-C948-9AC1-CEFE3C2A38D5}"/>
          </ac:spMkLst>
        </pc:spChg>
        <pc:grpChg chg="add mod">
          <ac:chgData name="Song, Lixing" userId="d86a4794-d57c-4f6d-acee-3349d9d3edfc" providerId="ADAL" clId="{2473D15D-78D0-7644-AB03-831CC704F2B2}" dt="2018-11-30T02:36:18.419" v="8" actId="1076"/>
          <ac:grpSpMkLst>
            <pc:docMk/>
            <pc:sldMk cId="1893429448" sldId="268"/>
            <ac:grpSpMk id="4" creationId="{52E35B2F-1601-8348-AD9A-DED97147AE03}"/>
          </ac:grpSpMkLst>
        </pc:grpChg>
        <pc:grpChg chg="add mod">
          <ac:chgData name="Song, Lixing" userId="d86a4794-d57c-4f6d-acee-3349d9d3edfc" providerId="ADAL" clId="{2473D15D-78D0-7644-AB03-831CC704F2B2}" dt="2018-11-30T02:35:46.937" v="3" actId="1076"/>
          <ac:grpSpMkLst>
            <pc:docMk/>
            <pc:sldMk cId="1893429448" sldId="268"/>
            <ac:grpSpMk id="7" creationId="{4DF717A8-2B3A-0A44-A56F-73DA3A4CB969}"/>
          </ac:grpSpMkLst>
        </pc:grpChg>
        <pc:grpChg chg="add mod">
          <ac:chgData name="Song, Lixing" userId="d86a4794-d57c-4f6d-acee-3349d9d3edfc" providerId="ADAL" clId="{2473D15D-78D0-7644-AB03-831CC704F2B2}" dt="2018-11-30T02:35:46.937" v="3" actId="1076"/>
          <ac:grpSpMkLst>
            <pc:docMk/>
            <pc:sldMk cId="1893429448" sldId="268"/>
            <ac:grpSpMk id="10" creationId="{0C8BD82C-6DCD-0449-B5E7-1416DC387039}"/>
          </ac:grpSpMkLst>
        </pc:grpChg>
      </pc:sldChg>
      <pc:sldChg chg="addSp delSp modSp add">
        <pc:chgData name="Song, Lixing" userId="d86a4794-d57c-4f6d-acee-3349d9d3edfc" providerId="ADAL" clId="{2473D15D-78D0-7644-AB03-831CC704F2B2}" dt="2018-12-02T02:13:37.268" v="107" actId="20577"/>
        <pc:sldMkLst>
          <pc:docMk/>
          <pc:sldMk cId="55901872" sldId="269"/>
        </pc:sldMkLst>
        <pc:spChg chg="mod">
          <ac:chgData name="Song, Lixing" userId="d86a4794-d57c-4f6d-acee-3349d9d3edfc" providerId="ADAL" clId="{2473D15D-78D0-7644-AB03-831CC704F2B2}" dt="2018-12-02T02:13:37.268" v="107" actId="20577"/>
          <ac:spMkLst>
            <pc:docMk/>
            <pc:sldMk cId="55901872" sldId="269"/>
            <ac:spMk id="2" creationId="{98BD748E-5A11-0E48-B638-EB7E261FC5A2}"/>
          </ac:spMkLst>
        </pc:spChg>
        <pc:spChg chg="add del">
          <ac:chgData name="Song, Lixing" userId="d86a4794-d57c-4f6d-acee-3349d9d3edfc" providerId="ADAL" clId="{2473D15D-78D0-7644-AB03-831CC704F2B2}" dt="2018-12-02T02:13:19.758" v="75"/>
          <ac:spMkLst>
            <pc:docMk/>
            <pc:sldMk cId="55901872" sldId="269"/>
            <ac:spMk id="4" creationId="{2FF0D126-29D6-F948-9B28-4A964C85D1C1}"/>
          </ac:spMkLst>
        </pc:spChg>
      </pc:sldChg>
    </pc:docChg>
  </pc:docChgLst>
  <pc:docChgLst>
    <pc:chgData name="Song, Lixing" userId="d86a4794-d57c-4f6d-acee-3349d9d3edfc" providerId="ADAL" clId="{41CAD8FE-0633-0C44-91B6-9FBD914D6317}"/>
    <pc:docChg chg="undo custSel addSld delSld modSld">
      <pc:chgData name="Song, Lixing" userId="d86a4794-d57c-4f6d-acee-3349d9d3edfc" providerId="ADAL" clId="{41CAD8FE-0633-0C44-91B6-9FBD914D6317}" dt="2018-09-10T14:14:12.130" v="1581" actId="20577"/>
      <pc:docMkLst>
        <pc:docMk/>
      </pc:docMkLst>
      <pc:sldChg chg="addSp modSp">
        <pc:chgData name="Song, Lixing" userId="d86a4794-d57c-4f6d-acee-3349d9d3edfc" providerId="ADAL" clId="{41CAD8FE-0633-0C44-91B6-9FBD914D6317}" dt="2018-09-06T14:55:55.546" v="32" actId="1076"/>
        <pc:sldMkLst>
          <pc:docMk/>
          <pc:sldMk cId="25011158" sldId="256"/>
        </pc:sldMkLst>
        <pc:spChg chg="mod">
          <ac:chgData name="Song, Lixing" userId="d86a4794-d57c-4f6d-acee-3349d9d3edfc" providerId="ADAL" clId="{41CAD8FE-0633-0C44-91B6-9FBD914D6317}" dt="2018-09-06T14:55:32.881" v="6" actId="20577"/>
          <ac:spMkLst>
            <pc:docMk/>
            <pc:sldMk cId="25011158" sldId="256"/>
            <ac:spMk id="2" creationId="{6DDA001A-43E3-1449-893B-948F2BFF68B6}"/>
          </ac:spMkLst>
        </pc:spChg>
        <pc:picChg chg="add mod">
          <ac:chgData name="Song, Lixing" userId="d86a4794-d57c-4f6d-acee-3349d9d3edfc" providerId="ADAL" clId="{41CAD8FE-0633-0C44-91B6-9FBD914D6317}" dt="2018-09-06T14:55:55.546" v="32" actId="1076"/>
          <ac:picMkLst>
            <pc:docMk/>
            <pc:sldMk cId="25011158" sldId="256"/>
            <ac:picMk id="4" creationId="{95A6CB21-8DC7-4747-9FFF-3CDD155273EA}"/>
          </ac:picMkLst>
        </pc:picChg>
      </pc:sldChg>
      <pc:sldChg chg="modSp">
        <pc:chgData name="Song, Lixing" userId="d86a4794-d57c-4f6d-acee-3349d9d3edfc" providerId="ADAL" clId="{41CAD8FE-0633-0C44-91B6-9FBD914D6317}" dt="2018-09-06T14:57:10.737" v="149" actId="20577"/>
        <pc:sldMkLst>
          <pc:docMk/>
          <pc:sldMk cId="2271909618" sldId="257"/>
        </pc:sldMkLst>
        <pc:spChg chg="mod">
          <ac:chgData name="Song, Lixing" userId="d86a4794-d57c-4f6d-acee-3349d9d3edfc" providerId="ADAL" clId="{41CAD8FE-0633-0C44-91B6-9FBD914D6317}" dt="2018-09-06T14:57:10.737" v="149" actId="20577"/>
          <ac:spMkLst>
            <pc:docMk/>
            <pc:sldMk cId="2271909618" sldId="257"/>
            <ac:spMk id="3" creationId="{095DE202-EB32-0E4D-8243-EA7B4451A8E2}"/>
          </ac:spMkLst>
        </pc:spChg>
      </pc:sldChg>
      <pc:sldChg chg="addSp modSp add modAnim">
        <pc:chgData name="Song, Lixing" userId="d86a4794-d57c-4f6d-acee-3349d9d3edfc" providerId="ADAL" clId="{41CAD8FE-0633-0C44-91B6-9FBD914D6317}" dt="2018-09-06T15:09:16.243" v="232" actId="20577"/>
        <pc:sldMkLst>
          <pc:docMk/>
          <pc:sldMk cId="1786944234" sldId="258"/>
        </pc:sldMkLst>
        <pc:spChg chg="mod">
          <ac:chgData name="Song, Lixing" userId="d86a4794-d57c-4f6d-acee-3349d9d3edfc" providerId="ADAL" clId="{41CAD8FE-0633-0C44-91B6-9FBD914D6317}" dt="2018-09-06T15:09:16.243" v="232" actId="20577"/>
          <ac:spMkLst>
            <pc:docMk/>
            <pc:sldMk cId="1786944234" sldId="258"/>
            <ac:spMk id="2" creationId="{A46E322B-C509-F048-AA02-8982D6F48BF7}"/>
          </ac:spMkLst>
        </pc:spChg>
        <pc:spChg chg="add mod">
          <ac:chgData name="Song, Lixing" userId="d86a4794-d57c-4f6d-acee-3349d9d3edfc" providerId="ADAL" clId="{41CAD8FE-0633-0C44-91B6-9FBD914D6317}" dt="2018-09-06T15:05:11.121" v="152" actId="1076"/>
          <ac:spMkLst>
            <pc:docMk/>
            <pc:sldMk cId="1786944234" sldId="258"/>
            <ac:spMk id="13" creationId="{ABAA97FD-B5A8-764E-B196-3C19CB58D13B}"/>
          </ac:spMkLst>
        </pc:spChg>
        <pc:grpChg chg="add mod">
          <ac:chgData name="Song, Lixing" userId="d86a4794-d57c-4f6d-acee-3349d9d3edfc" providerId="ADAL" clId="{41CAD8FE-0633-0C44-91B6-9FBD914D6317}" dt="2018-09-06T15:05:11.121" v="152" actId="1076"/>
          <ac:grpSpMkLst>
            <pc:docMk/>
            <pc:sldMk cId="1786944234" sldId="258"/>
            <ac:grpSpMk id="4" creationId="{B51D4E1A-9A3F-5840-8BCD-42FC431781D3}"/>
          </ac:grpSpMkLst>
        </pc:grpChg>
        <pc:grpChg chg="add mod">
          <ac:chgData name="Song, Lixing" userId="d86a4794-d57c-4f6d-acee-3349d9d3edfc" providerId="ADAL" clId="{41CAD8FE-0633-0C44-91B6-9FBD914D6317}" dt="2018-09-06T15:05:11.121" v="152" actId="1076"/>
          <ac:grpSpMkLst>
            <pc:docMk/>
            <pc:sldMk cId="1786944234" sldId="258"/>
            <ac:grpSpMk id="7" creationId="{24324FB3-2FE3-8243-8D38-35DDF49A6183}"/>
          </ac:grpSpMkLst>
        </pc:grpChg>
        <pc:grpChg chg="add mod">
          <ac:chgData name="Song, Lixing" userId="d86a4794-d57c-4f6d-acee-3349d9d3edfc" providerId="ADAL" clId="{41CAD8FE-0633-0C44-91B6-9FBD914D6317}" dt="2018-09-06T15:05:11.121" v="152" actId="1076"/>
          <ac:grpSpMkLst>
            <pc:docMk/>
            <pc:sldMk cId="1786944234" sldId="258"/>
            <ac:grpSpMk id="10" creationId="{B0084ACA-F413-FD47-B08F-CEA01003742A}"/>
          </ac:grpSpMkLst>
        </pc:grpChg>
      </pc:sldChg>
      <pc:sldChg chg="addSp modSp add modAnim">
        <pc:chgData name="Song, Lixing" userId="d86a4794-d57c-4f6d-acee-3349d9d3edfc" providerId="ADAL" clId="{41CAD8FE-0633-0C44-91B6-9FBD914D6317}" dt="2018-09-06T15:08:47.572" v="217" actId="1076"/>
        <pc:sldMkLst>
          <pc:docMk/>
          <pc:sldMk cId="516051907" sldId="259"/>
        </pc:sldMkLst>
        <pc:spChg chg="mod">
          <ac:chgData name="Song, Lixing" userId="d86a4794-d57c-4f6d-acee-3349d9d3edfc" providerId="ADAL" clId="{41CAD8FE-0633-0C44-91B6-9FBD914D6317}" dt="2018-09-06T15:06:16.423" v="180" actId="20577"/>
          <ac:spMkLst>
            <pc:docMk/>
            <pc:sldMk cId="516051907" sldId="259"/>
            <ac:spMk id="2" creationId="{BCDD65C5-3797-064E-B404-669D62F35008}"/>
          </ac:spMkLst>
        </pc:spChg>
        <pc:spChg chg="mod">
          <ac:chgData name="Song, Lixing" userId="d86a4794-d57c-4f6d-acee-3349d9d3edfc" providerId="ADAL" clId="{41CAD8FE-0633-0C44-91B6-9FBD914D6317}" dt="2018-09-06T15:08:24.139" v="213" actId="20577"/>
          <ac:spMkLst>
            <pc:docMk/>
            <pc:sldMk cId="516051907" sldId="259"/>
            <ac:spMk id="3" creationId="{CDABE0D9-4652-1348-90F0-B94B10819392}"/>
          </ac:spMkLst>
        </pc:spChg>
        <pc:picChg chg="add mod">
          <ac:chgData name="Song, Lixing" userId="d86a4794-d57c-4f6d-acee-3349d9d3edfc" providerId="ADAL" clId="{41CAD8FE-0633-0C44-91B6-9FBD914D6317}" dt="2018-09-06T15:08:45.638" v="216" actId="1076"/>
          <ac:picMkLst>
            <pc:docMk/>
            <pc:sldMk cId="516051907" sldId="259"/>
            <ac:picMk id="4" creationId="{EF56FB8A-EC50-1C40-BAC0-1E897EF946CC}"/>
          </ac:picMkLst>
        </pc:picChg>
        <pc:picChg chg="add mod">
          <ac:chgData name="Song, Lixing" userId="d86a4794-d57c-4f6d-acee-3349d9d3edfc" providerId="ADAL" clId="{41CAD8FE-0633-0C44-91B6-9FBD914D6317}" dt="2018-09-06T15:08:47.572" v="217" actId="1076"/>
          <ac:picMkLst>
            <pc:docMk/>
            <pc:sldMk cId="516051907" sldId="259"/>
            <ac:picMk id="5" creationId="{ACCA4DE0-41F8-9F49-B8D5-97161DB37E85}"/>
          </ac:picMkLst>
        </pc:picChg>
      </pc:sldChg>
      <pc:sldChg chg="addSp modSp add">
        <pc:chgData name="Song, Lixing" userId="d86a4794-d57c-4f6d-acee-3349d9d3edfc" providerId="ADAL" clId="{41CAD8FE-0633-0C44-91B6-9FBD914D6317}" dt="2018-09-06T15:18:58.419" v="435" actId="1076"/>
        <pc:sldMkLst>
          <pc:docMk/>
          <pc:sldMk cId="2392607215" sldId="260"/>
        </pc:sldMkLst>
        <pc:spChg chg="mod">
          <ac:chgData name="Song, Lixing" userId="d86a4794-d57c-4f6d-acee-3349d9d3edfc" providerId="ADAL" clId="{41CAD8FE-0633-0C44-91B6-9FBD914D6317}" dt="2018-09-06T15:10:01.876" v="284" actId="20577"/>
          <ac:spMkLst>
            <pc:docMk/>
            <pc:sldMk cId="2392607215" sldId="260"/>
            <ac:spMk id="2" creationId="{3D094117-EFC8-9248-8F5B-617FE944B35B}"/>
          </ac:spMkLst>
        </pc:spChg>
        <pc:spChg chg="mod">
          <ac:chgData name="Song, Lixing" userId="d86a4794-d57c-4f6d-acee-3349d9d3edfc" providerId="ADAL" clId="{41CAD8FE-0633-0C44-91B6-9FBD914D6317}" dt="2018-09-06T15:18:56.123" v="434" actId="20577"/>
          <ac:spMkLst>
            <pc:docMk/>
            <pc:sldMk cId="2392607215" sldId="260"/>
            <ac:spMk id="3" creationId="{F61E4892-681D-2349-A30C-7B3F760F4FD0}"/>
          </ac:spMkLst>
        </pc:spChg>
        <pc:picChg chg="add mod">
          <ac:chgData name="Song, Lixing" userId="d86a4794-d57c-4f6d-acee-3349d9d3edfc" providerId="ADAL" clId="{41CAD8FE-0633-0C44-91B6-9FBD914D6317}" dt="2018-09-06T15:18:58.419" v="435" actId="1076"/>
          <ac:picMkLst>
            <pc:docMk/>
            <pc:sldMk cId="2392607215" sldId="260"/>
            <ac:picMk id="4" creationId="{E6285999-A67C-2748-822D-AE4EA3CACA6B}"/>
          </ac:picMkLst>
        </pc:picChg>
      </pc:sldChg>
      <pc:sldChg chg="addSp modSp add">
        <pc:chgData name="Song, Lixing" userId="d86a4794-d57c-4f6d-acee-3349d9d3edfc" providerId="ADAL" clId="{41CAD8FE-0633-0C44-91B6-9FBD914D6317}" dt="2018-09-06T15:23:21.338" v="632" actId="20577"/>
        <pc:sldMkLst>
          <pc:docMk/>
          <pc:sldMk cId="1232940089" sldId="261"/>
        </pc:sldMkLst>
        <pc:spChg chg="mod">
          <ac:chgData name="Song, Lixing" userId="d86a4794-d57c-4f6d-acee-3349d9d3edfc" providerId="ADAL" clId="{41CAD8FE-0633-0C44-91B6-9FBD914D6317}" dt="2018-09-06T15:15:31.067" v="357" actId="20577"/>
          <ac:spMkLst>
            <pc:docMk/>
            <pc:sldMk cId="1232940089" sldId="261"/>
            <ac:spMk id="2" creationId="{584E3CF4-D5E6-094D-BE78-BBA741910F9E}"/>
          </ac:spMkLst>
        </pc:spChg>
        <pc:spChg chg="mod">
          <ac:chgData name="Song, Lixing" userId="d86a4794-d57c-4f6d-acee-3349d9d3edfc" providerId="ADAL" clId="{41CAD8FE-0633-0C44-91B6-9FBD914D6317}" dt="2018-09-06T15:23:21.338" v="632" actId="20577"/>
          <ac:spMkLst>
            <pc:docMk/>
            <pc:sldMk cId="1232940089" sldId="261"/>
            <ac:spMk id="3" creationId="{9CBD49AE-0F43-DE41-8BD7-EC77E9B97894}"/>
          </ac:spMkLst>
        </pc:spChg>
        <pc:picChg chg="add mod">
          <ac:chgData name="Song, Lixing" userId="d86a4794-d57c-4f6d-acee-3349d9d3edfc" providerId="ADAL" clId="{41CAD8FE-0633-0C44-91B6-9FBD914D6317}" dt="2018-09-06T15:19:39.707" v="443" actId="1076"/>
          <ac:picMkLst>
            <pc:docMk/>
            <pc:sldMk cId="1232940089" sldId="261"/>
            <ac:picMk id="4" creationId="{CF706917-A908-FB41-B443-6C8756B77CA6}"/>
          </ac:picMkLst>
        </pc:picChg>
      </pc:sldChg>
      <pc:sldChg chg="addSp modSp add">
        <pc:chgData name="Song, Lixing" userId="d86a4794-d57c-4f6d-acee-3349d9d3edfc" providerId="ADAL" clId="{41CAD8FE-0633-0C44-91B6-9FBD914D6317}" dt="2018-09-06T15:27:25.427" v="844" actId="1076"/>
        <pc:sldMkLst>
          <pc:docMk/>
          <pc:sldMk cId="2462149185" sldId="262"/>
        </pc:sldMkLst>
        <pc:spChg chg="mod">
          <ac:chgData name="Song, Lixing" userId="d86a4794-d57c-4f6d-acee-3349d9d3edfc" providerId="ADAL" clId="{41CAD8FE-0633-0C44-91B6-9FBD914D6317}" dt="2018-09-06T15:22:56.880" v="620" actId="20577"/>
          <ac:spMkLst>
            <pc:docMk/>
            <pc:sldMk cId="2462149185" sldId="262"/>
            <ac:spMk id="2" creationId="{987BDADA-D034-8C4D-AC3A-DD5D24136641}"/>
          </ac:spMkLst>
        </pc:spChg>
        <pc:spChg chg="mod">
          <ac:chgData name="Song, Lixing" userId="d86a4794-d57c-4f6d-acee-3349d9d3edfc" providerId="ADAL" clId="{41CAD8FE-0633-0C44-91B6-9FBD914D6317}" dt="2018-09-06T15:26:45.387" v="840" actId="20577"/>
          <ac:spMkLst>
            <pc:docMk/>
            <pc:sldMk cId="2462149185" sldId="262"/>
            <ac:spMk id="3" creationId="{2E5ACB89-D0E5-0F4F-B89C-CBA6B124E5F4}"/>
          </ac:spMkLst>
        </pc:spChg>
        <pc:picChg chg="add mod">
          <ac:chgData name="Song, Lixing" userId="d86a4794-d57c-4f6d-acee-3349d9d3edfc" providerId="ADAL" clId="{41CAD8FE-0633-0C44-91B6-9FBD914D6317}" dt="2018-09-06T15:27:23.290" v="843" actId="1076"/>
          <ac:picMkLst>
            <pc:docMk/>
            <pc:sldMk cId="2462149185" sldId="262"/>
            <ac:picMk id="4" creationId="{EA89C197-8F74-6145-8D27-0B7DDB6222A9}"/>
          </ac:picMkLst>
        </pc:picChg>
        <pc:picChg chg="add mod">
          <ac:chgData name="Song, Lixing" userId="d86a4794-d57c-4f6d-acee-3349d9d3edfc" providerId="ADAL" clId="{41CAD8FE-0633-0C44-91B6-9FBD914D6317}" dt="2018-09-06T15:27:25.427" v="844" actId="1076"/>
          <ac:picMkLst>
            <pc:docMk/>
            <pc:sldMk cId="2462149185" sldId="262"/>
            <ac:picMk id="5" creationId="{36DE0094-F125-6E48-9048-0D98EFDC96C0}"/>
          </ac:picMkLst>
        </pc:picChg>
      </pc:sldChg>
      <pc:sldChg chg="modSp add">
        <pc:chgData name="Song, Lixing" userId="d86a4794-d57c-4f6d-acee-3349d9d3edfc" providerId="ADAL" clId="{41CAD8FE-0633-0C44-91B6-9FBD914D6317}" dt="2018-09-06T15:29:15.463" v="934" actId="2711"/>
        <pc:sldMkLst>
          <pc:docMk/>
          <pc:sldMk cId="84511998" sldId="263"/>
        </pc:sldMkLst>
        <pc:spChg chg="mod">
          <ac:chgData name="Song, Lixing" userId="d86a4794-d57c-4f6d-acee-3349d9d3edfc" providerId="ADAL" clId="{41CAD8FE-0633-0C44-91B6-9FBD914D6317}" dt="2018-09-06T15:28:46.088" v="932" actId="20577"/>
          <ac:spMkLst>
            <pc:docMk/>
            <pc:sldMk cId="84511998" sldId="263"/>
            <ac:spMk id="2" creationId="{0F4B26C3-9CC4-E84E-884A-C3BBA08DA570}"/>
          </ac:spMkLst>
        </pc:spChg>
        <pc:spChg chg="mod">
          <ac:chgData name="Song, Lixing" userId="d86a4794-d57c-4f6d-acee-3349d9d3edfc" providerId="ADAL" clId="{41CAD8FE-0633-0C44-91B6-9FBD914D6317}" dt="2018-09-06T15:29:15.463" v="934" actId="2711"/>
          <ac:spMkLst>
            <pc:docMk/>
            <pc:sldMk cId="84511998" sldId="263"/>
            <ac:spMk id="3" creationId="{5C69C6A6-69A4-5E40-BBCA-3A7C8C7CE6CB}"/>
          </ac:spMkLst>
        </pc:spChg>
      </pc:sldChg>
      <pc:sldChg chg="addSp modSp add">
        <pc:chgData name="Song, Lixing" userId="d86a4794-d57c-4f6d-acee-3349d9d3edfc" providerId="ADAL" clId="{41CAD8FE-0633-0C44-91B6-9FBD914D6317}" dt="2018-09-06T15:31:25.415" v="983" actId="1076"/>
        <pc:sldMkLst>
          <pc:docMk/>
          <pc:sldMk cId="852487976" sldId="264"/>
        </pc:sldMkLst>
        <pc:spChg chg="mod">
          <ac:chgData name="Song, Lixing" userId="d86a4794-d57c-4f6d-acee-3349d9d3edfc" providerId="ADAL" clId="{41CAD8FE-0633-0C44-91B6-9FBD914D6317}" dt="2018-09-06T15:29:35.695" v="978" actId="20577"/>
          <ac:spMkLst>
            <pc:docMk/>
            <pc:sldMk cId="852487976" sldId="264"/>
            <ac:spMk id="2" creationId="{7D83C08A-CD33-4B43-90B8-4E9E24B30137}"/>
          </ac:spMkLst>
        </pc:spChg>
        <pc:spChg chg="mod">
          <ac:chgData name="Song, Lixing" userId="d86a4794-d57c-4f6d-acee-3349d9d3edfc" providerId="ADAL" clId="{41CAD8FE-0633-0C44-91B6-9FBD914D6317}" dt="2018-09-06T15:29:54.185" v="980" actId="2711"/>
          <ac:spMkLst>
            <pc:docMk/>
            <pc:sldMk cId="852487976" sldId="264"/>
            <ac:spMk id="3" creationId="{E57329D8-7FCD-7B45-8AB5-593937DA48A9}"/>
          </ac:spMkLst>
        </pc:spChg>
        <pc:picChg chg="add mod">
          <ac:chgData name="Song, Lixing" userId="d86a4794-d57c-4f6d-acee-3349d9d3edfc" providerId="ADAL" clId="{41CAD8FE-0633-0C44-91B6-9FBD914D6317}" dt="2018-09-06T15:31:25.415" v="983" actId="1076"/>
          <ac:picMkLst>
            <pc:docMk/>
            <pc:sldMk cId="852487976" sldId="264"/>
            <ac:picMk id="4" creationId="{72F80B6B-51C7-1E44-A20F-E5EF8BEA220D}"/>
          </ac:picMkLst>
        </pc:picChg>
      </pc:sldChg>
      <pc:sldChg chg="addSp delSp modSp add">
        <pc:chgData name="Song, Lixing" userId="d86a4794-d57c-4f6d-acee-3349d9d3edfc" providerId="ADAL" clId="{41CAD8FE-0633-0C44-91B6-9FBD914D6317}" dt="2018-09-10T14:11:06.302" v="1378" actId="2711"/>
        <pc:sldMkLst>
          <pc:docMk/>
          <pc:sldMk cId="4089853866" sldId="265"/>
        </pc:sldMkLst>
        <pc:spChg chg="mod">
          <ac:chgData name="Song, Lixing" userId="d86a4794-d57c-4f6d-acee-3349d9d3edfc" providerId="ADAL" clId="{41CAD8FE-0633-0C44-91B6-9FBD914D6317}" dt="2018-09-06T15:32:40.797" v="1043" actId="20577"/>
          <ac:spMkLst>
            <pc:docMk/>
            <pc:sldMk cId="4089853866" sldId="265"/>
            <ac:spMk id="2" creationId="{BE9DFE39-ADD7-5D4E-9EA6-95FA20436099}"/>
          </ac:spMkLst>
        </pc:spChg>
        <pc:spChg chg="add del mod">
          <ac:chgData name="Song, Lixing" userId="d86a4794-d57c-4f6d-acee-3349d9d3edfc" providerId="ADAL" clId="{41CAD8FE-0633-0C44-91B6-9FBD914D6317}" dt="2018-09-10T14:11:06.302" v="1378" actId="2711"/>
          <ac:spMkLst>
            <pc:docMk/>
            <pc:sldMk cId="4089853866" sldId="265"/>
            <ac:spMk id="3" creationId="{FA2A908D-890E-F748-93B5-71E69B05A1FD}"/>
          </ac:spMkLst>
        </pc:spChg>
        <pc:picChg chg="add del mod">
          <ac:chgData name="Song, Lixing" userId="d86a4794-d57c-4f6d-acee-3349d9d3edfc" providerId="ADAL" clId="{41CAD8FE-0633-0C44-91B6-9FBD914D6317}" dt="2018-09-06T15:32:16.055" v="1006"/>
          <ac:picMkLst>
            <pc:docMk/>
            <pc:sldMk cId="4089853866" sldId="265"/>
            <ac:picMk id="4" creationId="{954CC84B-DB71-B34D-B0EF-E804B5E2FF2A}"/>
          </ac:picMkLst>
        </pc:picChg>
      </pc:sldChg>
    </pc:docChg>
  </pc:docChgLst>
  <pc:docChgLst>
    <pc:chgData name="Song, Lixing" userId="S::song3@rose-hulman.edu::d86a4794-d57c-4f6d-acee-3349d9d3edfc" providerId="AD" clId="Web-{84F2793A-A99A-4CEB-97B9-4896D3F395A4}"/>
    <pc:docChg chg="modSld">
      <pc:chgData name="Song, Lixing" userId="S::song3@rose-hulman.edu::d86a4794-d57c-4f6d-acee-3349d9d3edfc" providerId="AD" clId="Web-{84F2793A-A99A-4CEB-97B9-4896D3F395A4}" dt="2018-12-03T15:18:06.877" v="107" actId="20577"/>
      <pc:docMkLst>
        <pc:docMk/>
      </pc:docMkLst>
      <pc:sldChg chg="modSp">
        <pc:chgData name="Song, Lixing" userId="S::song3@rose-hulman.edu::d86a4794-d57c-4f6d-acee-3349d9d3edfc" providerId="AD" clId="Web-{84F2793A-A99A-4CEB-97B9-4896D3F395A4}" dt="2018-12-03T15:18:06.877" v="106" actId="20577"/>
        <pc:sldMkLst>
          <pc:docMk/>
          <pc:sldMk cId="55901872" sldId="269"/>
        </pc:sldMkLst>
        <pc:spChg chg="mod">
          <ac:chgData name="Song, Lixing" userId="S::song3@rose-hulman.edu::d86a4794-d57c-4f6d-acee-3349d9d3edfc" providerId="AD" clId="Web-{84F2793A-A99A-4CEB-97B9-4896D3F395A4}" dt="2018-12-03T15:18:06.877" v="106" actId="20577"/>
          <ac:spMkLst>
            <pc:docMk/>
            <pc:sldMk cId="55901872" sldId="269"/>
            <ac:spMk id="3" creationId="{3D2D86FE-11E1-FC49-B3B7-65B78A45A5EC}"/>
          </ac:spMkLst>
        </pc:spChg>
      </pc:sldChg>
    </pc:docChg>
  </pc:docChgLst>
  <pc:docChgLst>
    <pc:chgData name="Song, Lixing" userId="d86a4794-d57c-4f6d-acee-3349d9d3edfc" providerId="ADAL" clId="{63E5B0BA-7CA7-664C-A874-0CD1DDB96575}"/>
  </pc:docChgLst>
  <pc:docChgLst>
    <pc:chgData name="Song, Lixing" userId="d86a4794-d57c-4f6d-acee-3349d9d3edfc" providerId="ADAL" clId="{57BE710F-CAAC-5C4C-B1E2-33D10347FAC9}"/>
    <pc:docChg chg="undo custSel addSld delSld modSld sldOrd">
      <pc:chgData name="Song, Lixing" userId="d86a4794-d57c-4f6d-acee-3349d9d3edfc" providerId="ADAL" clId="{57BE710F-CAAC-5C4C-B1E2-33D10347FAC9}" dt="2018-09-05T16:53:15.803" v="2641" actId="114"/>
      <pc:docMkLst>
        <pc:docMk/>
      </pc:docMkLst>
      <pc:sldChg chg="modSp add">
        <pc:chgData name="Song, Lixing" userId="d86a4794-d57c-4f6d-acee-3349d9d3edfc" providerId="ADAL" clId="{57BE710F-CAAC-5C4C-B1E2-33D10347FAC9}" dt="2018-09-04T14:18:37.579" v="817" actId="5793"/>
        <pc:sldMkLst>
          <pc:docMk/>
          <pc:sldMk cId="2271909618" sldId="257"/>
        </pc:sldMkLst>
        <pc:spChg chg="mod">
          <ac:chgData name="Song, Lixing" userId="d86a4794-d57c-4f6d-acee-3349d9d3edfc" providerId="ADAL" clId="{57BE710F-CAAC-5C4C-B1E2-33D10347FAC9}" dt="2018-09-03T15:36:03.577" v="57" actId="20577"/>
          <ac:spMkLst>
            <pc:docMk/>
            <pc:sldMk cId="2271909618" sldId="257"/>
            <ac:spMk id="2" creationId="{5AF624CB-CA39-A047-AFEC-D29B77AD3090}"/>
          </ac:spMkLst>
        </pc:spChg>
        <pc:spChg chg="mod">
          <ac:chgData name="Song, Lixing" userId="d86a4794-d57c-4f6d-acee-3349d9d3edfc" providerId="ADAL" clId="{57BE710F-CAAC-5C4C-B1E2-33D10347FAC9}" dt="2018-09-04T14:18:37.579" v="817" actId="5793"/>
          <ac:spMkLst>
            <pc:docMk/>
            <pc:sldMk cId="2271909618" sldId="257"/>
            <ac:spMk id="3" creationId="{095DE202-EB32-0E4D-8243-EA7B4451A8E2}"/>
          </ac:spMkLst>
        </pc:spChg>
      </pc:sldChg>
    </pc:docChg>
  </pc:docChgLst>
  <pc:docChgLst>
    <pc:chgData name="Song, Lixing" userId="d86a4794-d57c-4f6d-acee-3349d9d3edfc" providerId="ADAL" clId="{DE4E7ECB-2978-1244-B374-6C6C0AE9F7D6}"/>
  </pc:docChgLst>
  <pc:docChgLst>
    <pc:chgData name="Song, Lixing" userId="S::song3@rose-hulman.edu::d86a4794-d57c-4f6d-acee-3349d9d3edfc" providerId="AD" clId="Web-{539EED82-51CF-4611-ADDB-C329BA61AE93}"/>
    <pc:docChg chg="modSld">
      <pc:chgData name="Song, Lixing" userId="S::song3@rose-hulman.edu::d86a4794-d57c-4f6d-acee-3349d9d3edfc" providerId="AD" clId="Web-{539EED82-51CF-4611-ADDB-C329BA61AE93}" dt="2018-11-08T17:10:04.731" v="9" actId="20577"/>
      <pc:docMkLst>
        <pc:docMk/>
      </pc:docMkLst>
      <pc:sldChg chg="modSp">
        <pc:chgData name="Song, Lixing" userId="S::song3@rose-hulman.edu::d86a4794-d57c-4f6d-acee-3349d9d3edfc" providerId="AD" clId="Web-{539EED82-51CF-4611-ADDB-C329BA61AE93}" dt="2018-11-08T17:09:21.448" v="0" actId="1076"/>
        <pc:sldMkLst>
          <pc:docMk/>
          <pc:sldMk cId="1232940089" sldId="261"/>
        </pc:sldMkLst>
        <pc:picChg chg="mod">
          <ac:chgData name="Song, Lixing" userId="S::song3@rose-hulman.edu::d86a4794-d57c-4f6d-acee-3349d9d3edfc" providerId="AD" clId="Web-{539EED82-51CF-4611-ADDB-C329BA61AE93}" dt="2018-11-08T17:09:21.448" v="0" actId="1076"/>
          <ac:picMkLst>
            <pc:docMk/>
            <pc:sldMk cId="1232940089" sldId="261"/>
            <ac:picMk id="4" creationId="{CF706917-A908-FB41-B443-6C8756B77CA6}"/>
          </ac:picMkLst>
        </pc:picChg>
      </pc:sldChg>
      <pc:sldChg chg="modSp">
        <pc:chgData name="Song, Lixing" userId="S::song3@rose-hulman.edu::d86a4794-d57c-4f6d-acee-3349d9d3edfc" providerId="AD" clId="Web-{539EED82-51CF-4611-ADDB-C329BA61AE93}" dt="2018-11-08T17:10:04.731" v="8" actId="20577"/>
        <pc:sldMkLst>
          <pc:docMk/>
          <pc:sldMk cId="84511998" sldId="263"/>
        </pc:sldMkLst>
        <pc:spChg chg="mod">
          <ac:chgData name="Song, Lixing" userId="S::song3@rose-hulman.edu::d86a4794-d57c-4f6d-acee-3349d9d3edfc" providerId="AD" clId="Web-{539EED82-51CF-4611-ADDB-C329BA61AE93}" dt="2018-11-08T17:10:04.731" v="8" actId="20577"/>
          <ac:spMkLst>
            <pc:docMk/>
            <pc:sldMk cId="84511998" sldId="263"/>
            <ac:spMk id="2" creationId="{0F4B26C3-9CC4-E84E-884A-C3BBA08DA57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65A2A30-E1C2-B54E-B787-36B11926FA3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DED9784-FC5A-D242-B55B-471AB0C6A53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F99CBE-2880-364F-A223-8E393E38EFAB}" type="datetimeFigureOut">
              <a:rPr lang="en-US" smtClean="0"/>
              <a:t>12/3/2018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FCF148-8BA6-7343-8172-504427DC630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694008-8F80-F74E-AD36-9C215B2E8BE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083193-B706-0248-820A-963D2888EF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7888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9AE51D-F948-044F-B984-1DA50063DADE}" type="datetimeFigureOut">
              <a:rPr lang="en-US" smtClean="0"/>
              <a:t>12/3/2018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F22CBE-7C8D-5A43-B8F2-1E0DADD690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0087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F22CBE-7C8D-5A43-B8F2-1E0DADD6908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9420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F22CBE-7C8D-5A43-B8F2-1E0DADD6908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0893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50C2E-867D-DD4E-8391-1B9B8CA1D5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14383C-97A9-124A-AEF5-0ED806051E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55C478-F15B-724E-AF85-E64CF8CA62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12/3/2018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8BE228-A5BA-1346-9611-692B566BD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986FF3-C71C-ED48-9776-950AEE7CC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0421B6E-8D43-744E-A3DD-654CDB8D9B3C}"/>
              </a:ext>
            </a:extLst>
          </p:cNvPr>
          <p:cNvSpPr/>
          <p:nvPr userDrawn="1"/>
        </p:nvSpPr>
        <p:spPr>
          <a:xfrm>
            <a:off x="1524000" y="1122363"/>
            <a:ext cx="9144000" cy="175096"/>
          </a:xfrm>
          <a:prstGeom prst="rect">
            <a:avLst/>
          </a:prstGeom>
          <a:solidFill>
            <a:srgbClr val="751F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B69AB1C-D320-0549-AAEC-F1230F672AD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664146" y="1110006"/>
            <a:ext cx="2003854" cy="329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8425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73CA9A-9B9A-534F-95FD-E891BFCBD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C2A16F-A91B-1C45-A986-5C111876A1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7C7840-6E64-8C40-87C1-E12DB4534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12/3/2018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3C8D39-5AC8-9E42-A42F-03D15CA953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27BFAA-C162-184D-8DCA-D6DDCA02F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2715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073DC46-CC52-D542-BD49-F11617E6E9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C0C099-3287-F646-A0E4-D1BB443905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3F5DF1-C987-6449-B6D5-246B71A058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12/3/2018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033583-2CA5-3A43-B1BD-8E3BB1155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48078-4E13-0B41-81CB-4185BDE2A7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977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7302F-1F2D-B444-B55A-C4F3C5F78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B3F27F-A93E-5F4D-A56A-2D1A7D9742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95850"/>
          </a:xfrm>
        </p:spPr>
        <p:txBody>
          <a:bodyPr/>
          <a:lstStyle>
            <a:lvl1pPr marL="228600" indent="-228600">
              <a:buClr>
                <a:srgbClr val="751F1C"/>
              </a:buClr>
              <a:buFont typeface="Wingdings" pitchFamily="2" charset="2"/>
              <a:buChar char="q"/>
              <a:defRPr/>
            </a:lvl1pPr>
            <a:lvl2pPr marL="685800" indent="-228600">
              <a:buClr>
                <a:srgbClr val="751F1C"/>
              </a:buClr>
              <a:buFont typeface="Wingdings" pitchFamily="2" charset="2"/>
              <a:buChar char="Ø"/>
              <a:defRPr/>
            </a:lvl2pPr>
            <a:lvl3pPr marL="1143000" indent="-228600">
              <a:buClr>
                <a:srgbClr val="751F1C"/>
              </a:buClr>
              <a:buFont typeface="Wingdings" pitchFamily="2" charset="2"/>
              <a:buChar char="§"/>
              <a:defRPr/>
            </a:lvl3pPr>
            <a:lvl4pPr>
              <a:buClr>
                <a:srgbClr val="751F1C"/>
              </a:buClr>
              <a:defRPr/>
            </a:lvl4pPr>
            <a:lvl5pPr>
              <a:buClr>
                <a:srgbClr val="751F1C"/>
              </a:buCl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A6111E-CDCA-8A48-9E4F-8E5C4713B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12/3/2018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313A7B-5F0D-4D4D-A4B4-A06C125AD5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2FA7A1E-BB98-BA4F-A384-E8137C5DE3C4}"/>
              </a:ext>
            </a:extLst>
          </p:cNvPr>
          <p:cNvSpPr/>
          <p:nvPr userDrawn="1"/>
        </p:nvSpPr>
        <p:spPr>
          <a:xfrm>
            <a:off x="838200" y="365125"/>
            <a:ext cx="10515600" cy="178572"/>
          </a:xfrm>
          <a:prstGeom prst="rect">
            <a:avLst/>
          </a:prstGeom>
          <a:solidFill>
            <a:srgbClr val="751F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02498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AFB0A-3DB3-A345-8219-B9F6A9BEB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06411F-41B2-6C48-AEAE-739BFA0B00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342461-54E1-6D46-BF93-16AF14599A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12/3/2018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2B9FC0-1363-5C49-95B8-D929F1D583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4E236B-134F-2D4A-A8EE-1AB771608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8447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60E46-5FB9-D54A-A84B-C2E808F19A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65E903-D205-FE44-AFD4-CC6488ABEB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07CC95-2BD1-7846-BA8B-97AEE59318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B6A5F7-1AF4-814F-8923-481A41578C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12/3/2018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C7A40A-2F2B-974A-AE7F-0A87A06D39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B1A5CD-B1E3-5B48-A31B-01F28C2C0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9974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3F3A7-41ED-9647-BE17-414DBD1B6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B4396B-9CAE-1F4F-847C-3288D7154C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47488D-3628-DE4C-B7DE-20FB932AB2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93BD86-7421-2A48-9E0C-66FD535F292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B96888-D23C-794B-80C0-857A859C410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31AC07E-EBF4-D445-9566-2243B94CDD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12/3/2018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584534-286B-904C-BAFA-9A52EFE77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B55E670-3727-FC4D-B4D4-98EC3A19E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2696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27FA2-1C3C-9343-92D7-79C4B67FD1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4A71575-3DCB-CE46-A2C2-9C3A61D80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12/3/2018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8BB28-0374-1E4F-A7F5-5025E3F35F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2AA72F-893E-0648-B7C9-0BD8B4760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1012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8212482-2FDF-9B4F-8A5B-856E6A2475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12/3/2018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070C3A-5E05-3440-BA03-3B8D486A9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FB9481-276E-454B-91C5-5F9669169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75494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77C88E-401E-A641-AB5F-46850AAD5B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A1F259-08BD-6749-AAE9-40552F8525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6B348D-083C-D14B-9355-CB6846E459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E574DF-2974-094A-9235-E60900E6A3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12/3/2018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EC1D92-8C0D-184B-A3EC-0A1F2DC8EA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364B88-CE34-E74B-9539-6BF57D0BC1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747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B96E4-8440-9640-8587-4336F34E7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2627953-0506-4A49-B74D-FF283697A34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273257-CCDC-2B4A-8EAA-8F439A857A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3AE1DD-6ED4-8848-B4FC-3F1B05408C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12/3/2018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112C85-25D2-F84A-93AF-2096AC7200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095BE9-A449-FE48-80C3-F628DFD18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7841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6363FAC-3948-4045-A622-D3E6711AD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BBDCE7-7668-0541-B5C2-982FAF9B96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5F9D35-7B43-CB43-BB2B-2A28B469EA1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A73E24-5133-184A-B08C-013331FC8007}" type="datetimeFigureOut">
              <a:rPr lang="en-US" smtClean="0"/>
              <a:t>12/3/2018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B45A10-1710-E346-8043-8C09C02324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948019-EBED-594E-8C9E-EAF1B5AEFD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1586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A001A-43E3-1449-893B-948F2BFF68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6414" y="980849"/>
            <a:ext cx="9699171" cy="2387600"/>
          </a:xfrm>
        </p:spPr>
        <p:txBody>
          <a:bodyPr>
            <a:normAutofit/>
          </a:bodyPr>
          <a:lstStyle/>
          <a:p>
            <a:r>
              <a:rPr lang="en-US" dirty="0"/>
              <a:t>CSSE 332</a:t>
            </a:r>
            <a:br>
              <a:rPr lang="en-US" dirty="0"/>
            </a:br>
            <a:r>
              <a:rPr lang="en-US" dirty="0"/>
              <a:t>Signals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CD6248-7B83-4848-9D4F-9F93CCFC5F0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fld id="{B7B09853-F130-A44D-A7BC-226D14CA7C56}" type="datetime2">
              <a:rPr lang="en-US" smtClean="0"/>
              <a:t>Monday, December 3, 2018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A6CB21-8DC7-4747-9FFF-3CDD155273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6953" y="4021015"/>
            <a:ext cx="3298092" cy="2473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11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B26C3-9CC4-E84E-884A-C3BBA08DA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Each signal type is managed individually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69C6A6-69A4-5E40-BBCA-3A7C8C7CE6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>
                <a:latin typeface="Anonymous Pro for Powerline" panose="02060609030202000504" pitchFamily="49" charset="0"/>
                <a:ea typeface="Anonymous Pro for Powerline" panose="02060609030202000504" pitchFamily="49" charset="0"/>
                <a:cs typeface="Calibri"/>
              </a:rPr>
              <a:t>// make a signal set that only contains SIGINT</a:t>
            </a:r>
          </a:p>
          <a:p>
            <a:pPr>
              <a:buNone/>
            </a:pPr>
            <a:r>
              <a:rPr lang="en-US" dirty="0" err="1">
                <a:latin typeface="Anonymous Pro for Powerline" panose="02060609030202000504" pitchFamily="49" charset="0"/>
                <a:ea typeface="Anonymous Pro for Powerline" panose="02060609030202000504" pitchFamily="49" charset="0"/>
                <a:cs typeface="Calibri"/>
              </a:rPr>
              <a:t>sigset_t</a:t>
            </a:r>
            <a:r>
              <a:rPr lang="en-US" dirty="0">
                <a:latin typeface="Anonymous Pro for Powerline" panose="02060609030202000504" pitchFamily="49" charset="0"/>
                <a:ea typeface="Anonymous Pro for Powerline" panose="02060609030202000504" pitchFamily="49" charset="0"/>
                <a:cs typeface="Calibri"/>
              </a:rPr>
              <a:t> mask;</a:t>
            </a:r>
          </a:p>
          <a:p>
            <a:pPr>
              <a:buNone/>
            </a:pPr>
            <a:r>
              <a:rPr lang="en-US" dirty="0" err="1">
                <a:latin typeface="Anonymous Pro for Powerline" panose="02060609030202000504" pitchFamily="49" charset="0"/>
                <a:ea typeface="Anonymous Pro for Powerline" panose="02060609030202000504" pitchFamily="49" charset="0"/>
                <a:cs typeface="Calibri"/>
              </a:rPr>
              <a:t>sigemptyset</a:t>
            </a:r>
            <a:r>
              <a:rPr lang="en-US" dirty="0">
                <a:latin typeface="Anonymous Pro for Powerline" panose="02060609030202000504" pitchFamily="49" charset="0"/>
                <a:ea typeface="Anonymous Pro for Powerline" panose="02060609030202000504" pitchFamily="49" charset="0"/>
                <a:cs typeface="Calibri"/>
              </a:rPr>
              <a:t> (&amp;mask);</a:t>
            </a:r>
            <a:endParaRPr lang="en-US" dirty="0">
              <a:latin typeface="Anonymous Pro for Powerline" panose="02060609030202000504" pitchFamily="49" charset="0"/>
              <a:ea typeface="Anonymous Pro for Powerline" panose="02060609030202000504" pitchFamily="49" charset="0"/>
            </a:endParaRPr>
          </a:p>
          <a:p>
            <a:pPr>
              <a:buNone/>
            </a:pPr>
            <a:r>
              <a:rPr lang="en-US" dirty="0" err="1">
                <a:latin typeface="Anonymous Pro for Powerline" panose="02060609030202000504" pitchFamily="49" charset="0"/>
                <a:ea typeface="Anonymous Pro for Powerline" panose="02060609030202000504" pitchFamily="49" charset="0"/>
                <a:cs typeface="Calibri"/>
              </a:rPr>
              <a:t>sigaddset</a:t>
            </a:r>
            <a:r>
              <a:rPr lang="en-US" dirty="0">
                <a:latin typeface="Anonymous Pro for Powerline" panose="02060609030202000504" pitchFamily="49" charset="0"/>
                <a:ea typeface="Anonymous Pro for Powerline" panose="02060609030202000504" pitchFamily="49" charset="0"/>
                <a:cs typeface="Calibri"/>
              </a:rPr>
              <a:t> (&amp;mask, SIGINT);</a:t>
            </a:r>
            <a:endParaRPr lang="en-US" dirty="0">
              <a:latin typeface="Anonymous Pro for Powerline" panose="02060609030202000504" pitchFamily="49" charset="0"/>
              <a:ea typeface="Anonymous Pro for Powerline" panose="02060609030202000504" pitchFamily="49" charset="0"/>
            </a:endParaRPr>
          </a:p>
          <a:p>
            <a:pPr>
              <a:buNone/>
            </a:pPr>
            <a:endParaRPr lang="en-US" dirty="0">
              <a:latin typeface="Anonymous Pro for Powerline" panose="02060609030202000504" pitchFamily="49" charset="0"/>
              <a:ea typeface="Anonymous Pro for Powerline" panose="02060609030202000504" pitchFamily="49" charset="0"/>
              <a:cs typeface="Calibri"/>
            </a:endParaRPr>
          </a:p>
          <a:p>
            <a:pPr>
              <a:buNone/>
            </a:pPr>
            <a:r>
              <a:rPr lang="en-US" dirty="0">
                <a:latin typeface="Anonymous Pro for Powerline" panose="02060609030202000504" pitchFamily="49" charset="0"/>
                <a:ea typeface="Anonymous Pro for Powerline" panose="02060609030202000504" pitchFamily="49" charset="0"/>
                <a:cs typeface="Calibri"/>
              </a:rPr>
              <a:t>//block that signal set</a:t>
            </a:r>
          </a:p>
          <a:p>
            <a:pPr>
              <a:buNone/>
            </a:pPr>
            <a:r>
              <a:rPr lang="en-US" dirty="0" err="1">
                <a:latin typeface="Anonymous Pro for Powerline" panose="02060609030202000504" pitchFamily="49" charset="0"/>
                <a:ea typeface="Anonymous Pro for Powerline" panose="02060609030202000504" pitchFamily="49" charset="0"/>
                <a:cs typeface="Calibri"/>
              </a:rPr>
              <a:t>sigprocmask</a:t>
            </a:r>
            <a:r>
              <a:rPr lang="en-US" dirty="0">
                <a:latin typeface="Anonymous Pro for Powerline" panose="02060609030202000504" pitchFamily="49" charset="0"/>
                <a:ea typeface="Anonymous Pro for Powerline" panose="02060609030202000504" pitchFamily="49" charset="0"/>
                <a:cs typeface="Calibri"/>
              </a:rPr>
              <a:t>(SIG_BLOCK, &amp;mask, NULL);</a:t>
            </a:r>
            <a:endParaRPr lang="en-US" dirty="0">
              <a:latin typeface="Anonymous Pro for Powerline" panose="02060609030202000504" pitchFamily="49" charset="0"/>
              <a:ea typeface="Anonymous Pro for Powerline" panose="02060609030202000504" pitchFamily="49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5119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3C08A-CD33-4B43-90B8-4E9E24B30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7329D8-7FCD-7B45-8AB5-593937DA48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Look at the code in </a:t>
            </a:r>
            <a:r>
              <a:rPr lang="en-US" dirty="0">
                <a:latin typeface="Anonymous Pro for Powerline" panose="02060609030202000504" pitchFamily="49" charset="0"/>
                <a:ea typeface="Anonymous Pro for Powerline" panose="02060609030202000504" pitchFamily="49" charset="0"/>
                <a:cs typeface="Calibri"/>
              </a:rPr>
              <a:t>example1.c</a:t>
            </a:r>
          </a:p>
          <a:p>
            <a:r>
              <a:rPr lang="en-US" dirty="0">
                <a:cs typeface="Calibri"/>
              </a:rPr>
              <a:t>Solve the activity (all the parts)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F80B6B-51C7-1E44-A20F-E5EF8BEA22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1113" y="3038048"/>
            <a:ext cx="2693133" cy="3454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4879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DFE39-ADD7-5D4E-9EA6-95FA20436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Signal Handler Notes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2A908D-890E-F748-93B5-71E69B05A1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By default, a signal handler blocks signals of its own type</a:t>
            </a:r>
          </a:p>
          <a:p>
            <a:r>
              <a:rPr lang="en-US" dirty="0"/>
              <a:t>Only a short list</a:t>
            </a:r>
            <a:r>
              <a:rPr lang="en-US" baseline="30000" dirty="0"/>
              <a:t>1</a:t>
            </a:r>
            <a:r>
              <a:rPr lang="en-US" dirty="0"/>
              <a:t> of functions are save in signal handler.</a:t>
            </a:r>
          </a:p>
          <a:p>
            <a:r>
              <a:rPr lang="en-US" dirty="0">
                <a:cs typeface="Calibri"/>
              </a:rPr>
              <a:t>So many signal handler simply alert – set global alarm and let other process check for.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2" descr="Image result for Image House Fire">
            <a:extLst>
              <a:ext uri="{FF2B5EF4-FFF2-40B4-BE49-F238E27FC236}">
                <a16:creationId xmlns:a16="http://schemas.microsoft.com/office/drawing/2014/main" id="{47975068-CCDA-9242-8DBA-9807AEF566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4300" y="4431476"/>
            <a:ext cx="3149082" cy="1945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940ACB3-13BA-D442-9B2F-A35420E13C9D}"/>
              </a:ext>
            </a:extLst>
          </p:cNvPr>
          <p:cNvSpPr/>
          <p:nvPr/>
        </p:nvSpPr>
        <p:spPr>
          <a:xfrm>
            <a:off x="1065087" y="5730828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aseline="30000" dirty="0">
                <a:cs typeface="Calibri"/>
              </a:rPr>
              <a:t>1</a:t>
            </a:r>
            <a:r>
              <a:rPr lang="en-US" dirty="0">
                <a:cs typeface="Calibri"/>
              </a:rPr>
              <a:t>http://man7.org/</a:t>
            </a:r>
            <a:r>
              <a:rPr lang="en-US" dirty="0" err="1">
                <a:cs typeface="Calibri"/>
              </a:rPr>
              <a:t>linux</a:t>
            </a:r>
            <a:r>
              <a:rPr lang="en-US" dirty="0">
                <a:cs typeface="Calibri"/>
              </a:rPr>
              <a:t>/man-pages/man7/signal-safety.7.html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9853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624CB-CA39-A047-AFEC-D29B77AD3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5DE202-EB32-0E4D-8243-EA7B4451A8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signal?</a:t>
            </a:r>
          </a:p>
          <a:p>
            <a:r>
              <a:rPr lang="en-US" dirty="0"/>
              <a:t>How to use it in a program?</a:t>
            </a:r>
          </a:p>
          <a:p>
            <a:r>
              <a:rPr lang="en-US" dirty="0"/>
              <a:t>What to expect if using signal?</a:t>
            </a:r>
          </a:p>
        </p:txBody>
      </p:sp>
    </p:spTree>
    <p:extLst>
      <p:ext uri="{BB962C8B-B14F-4D97-AF65-F5344CB8AC3E}">
        <p14:creationId xmlns:p14="http://schemas.microsoft.com/office/powerpoint/2010/main" val="22719096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DD65C5-3797-064E-B404-669D62F35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Signal?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ABE0D9-4652-1348-90F0-B94B108193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mechanism for the OS to send important "alerts" to a running process, in a way that can disrupt normal execution</a:t>
            </a:r>
          </a:p>
          <a:p>
            <a:pPr lvl="1"/>
            <a:r>
              <a:rPr lang="en-US" dirty="0"/>
              <a:t>Other process is trying to kill/reboot your</a:t>
            </a:r>
            <a:r>
              <a:rPr lang="en-US" dirty="0">
                <a:cs typeface="Calibri"/>
              </a:rPr>
              <a:t> process/computer</a:t>
            </a:r>
          </a:p>
          <a:p>
            <a:pPr lvl="1"/>
            <a:r>
              <a:rPr lang="en-US" dirty="0">
                <a:cs typeface="Calibri"/>
              </a:rPr>
              <a:t>Illegal operation</a:t>
            </a:r>
          </a:p>
          <a:p>
            <a:pPr lvl="1"/>
            <a:r>
              <a:rPr lang="en-US" dirty="0"/>
              <a:t>Control-C at the command line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4" name="Picture 4" descr="Image result for Image Spongebob Raise Hand">
            <a:extLst>
              <a:ext uri="{FF2B5EF4-FFF2-40B4-BE49-F238E27FC236}">
                <a16:creationId xmlns:a16="http://schemas.microsoft.com/office/drawing/2014/main" id="{EF56FB8A-EC50-1C40-BAC0-1E897EF946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4564" y="4230624"/>
            <a:ext cx="2345789" cy="1859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Image result for Image House Fire">
            <a:extLst>
              <a:ext uri="{FF2B5EF4-FFF2-40B4-BE49-F238E27FC236}">
                <a16:creationId xmlns:a16="http://schemas.microsoft.com/office/drawing/2014/main" id="{ACCA4DE0-41F8-9F49-B8D5-97161DB37E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625" y="4187698"/>
            <a:ext cx="3149082" cy="1945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6051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E322B-C509-F048-AA02-8982D6F48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Order of events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7C6902-C37E-F04E-9128-3224DC408E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51D4E1A-9A3F-5840-8BCD-42FC431781D3}"/>
              </a:ext>
            </a:extLst>
          </p:cNvPr>
          <p:cNvGrpSpPr/>
          <p:nvPr/>
        </p:nvGrpSpPr>
        <p:grpSpPr>
          <a:xfrm>
            <a:off x="838200" y="2168839"/>
            <a:ext cx="2066734" cy="2832510"/>
            <a:chOff x="60384" y="1614657"/>
            <a:chExt cx="2066734" cy="2832510"/>
          </a:xfrm>
        </p:grpSpPr>
        <p:pic>
          <p:nvPicPr>
            <p:cNvPr id="5" name="Picture 6" descr="Image result for Image Calvin Hobbes Snowball Throw">
              <a:extLst>
                <a:ext uri="{FF2B5EF4-FFF2-40B4-BE49-F238E27FC236}">
                  <a16:creationId xmlns:a16="http://schemas.microsoft.com/office/drawing/2014/main" id="{33AC9CD2-762E-324B-9678-75ACA5870A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518" y="2761242"/>
              <a:ext cx="1752600" cy="16859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D795518-315B-F648-9918-CA7D244935B5}"/>
                </a:ext>
              </a:extLst>
            </p:cNvPr>
            <p:cNvSpPr txBox="1"/>
            <p:nvPr/>
          </p:nvSpPr>
          <p:spPr>
            <a:xfrm>
              <a:off x="60384" y="1614657"/>
              <a:ext cx="163057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Cambria" panose="02040503050406030204" pitchFamily="18" charset="0"/>
                </a:rPr>
                <a:t>1. Something</a:t>
              </a:r>
            </a:p>
            <a:p>
              <a:pPr algn="ctr"/>
              <a:r>
                <a:rPr lang="en-US" dirty="0">
                  <a:latin typeface="Cambria" panose="02040503050406030204" pitchFamily="18" charset="0"/>
                </a:rPr>
                <a:t>happens at the</a:t>
              </a:r>
              <a:br>
                <a:rPr lang="en-US" dirty="0">
                  <a:latin typeface="Cambria" panose="02040503050406030204" pitchFamily="18" charset="0"/>
                </a:rPr>
              </a:br>
              <a:r>
                <a:rPr lang="en-US" dirty="0">
                  <a:latin typeface="Cambria" panose="02040503050406030204" pitchFamily="18" charset="0"/>
                </a:rPr>
                <a:t>device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24324FB3-2FE3-8243-8D38-35DDF49A6183}"/>
              </a:ext>
            </a:extLst>
          </p:cNvPr>
          <p:cNvGrpSpPr/>
          <p:nvPr/>
        </p:nvGrpSpPr>
        <p:grpSpPr>
          <a:xfrm>
            <a:off x="3422996" y="2198654"/>
            <a:ext cx="2381250" cy="3020732"/>
            <a:chOff x="2645180" y="1644472"/>
            <a:chExt cx="2381250" cy="3020732"/>
          </a:xfrm>
        </p:grpSpPr>
        <p:pic>
          <p:nvPicPr>
            <p:cNvPr id="8" name="Picture 4" descr="http://photos.gleuch.com/data/assets/interrupt-example-500.png">
              <a:extLst>
                <a:ext uri="{FF2B5EF4-FFF2-40B4-BE49-F238E27FC236}">
                  <a16:creationId xmlns:a16="http://schemas.microsoft.com/office/drawing/2014/main" id="{F6C75726-4A80-9B40-B142-38D22DC0E7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45180" y="2531771"/>
              <a:ext cx="2381250" cy="21334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9AFB711-36DB-DB48-8D61-5F2B01F19C5B}"/>
                </a:ext>
              </a:extLst>
            </p:cNvPr>
            <p:cNvSpPr txBox="1"/>
            <p:nvPr/>
          </p:nvSpPr>
          <p:spPr>
            <a:xfrm>
              <a:off x="2905930" y="1644472"/>
              <a:ext cx="175099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Cambria" panose="02040503050406030204" pitchFamily="18" charset="0"/>
                </a:rPr>
                <a:t>2. Device raises </a:t>
              </a:r>
            </a:p>
            <a:p>
              <a:pPr algn="ctr"/>
              <a:r>
                <a:rPr lang="en-US" dirty="0">
                  <a:latin typeface="Cambria" panose="02040503050406030204" pitchFamily="18" charset="0"/>
                </a:rPr>
                <a:t>an interrupt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B0084ACA-F413-FD47-B08F-CEA01003742A}"/>
              </a:ext>
            </a:extLst>
          </p:cNvPr>
          <p:cNvGrpSpPr/>
          <p:nvPr/>
        </p:nvGrpSpPr>
        <p:grpSpPr>
          <a:xfrm>
            <a:off x="6304508" y="2198654"/>
            <a:ext cx="3046487" cy="2979410"/>
            <a:chOff x="5526692" y="1644472"/>
            <a:chExt cx="3046487" cy="297941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2A09EEA-FE0A-C145-AC3A-CEC2B3DB7102}"/>
                </a:ext>
              </a:extLst>
            </p:cNvPr>
            <p:cNvSpPr txBox="1"/>
            <p:nvPr/>
          </p:nvSpPr>
          <p:spPr>
            <a:xfrm>
              <a:off x="5526692" y="1644472"/>
              <a:ext cx="264546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Cambria" panose="02040503050406030204" pitchFamily="18" charset="0"/>
                </a:rPr>
                <a:t>3. CPU finishes the</a:t>
              </a:r>
              <a:br>
                <a:rPr lang="en-US" dirty="0">
                  <a:latin typeface="Cambria" panose="02040503050406030204" pitchFamily="18" charset="0"/>
                </a:rPr>
              </a:br>
              <a:r>
                <a:rPr lang="en-US" dirty="0">
                  <a:latin typeface="Cambria" panose="02040503050406030204" pitchFamily="18" charset="0"/>
                </a:rPr>
                <a:t>last assembly instruction</a:t>
              </a:r>
            </a:p>
          </p:txBody>
        </p:sp>
        <p:pic>
          <p:nvPicPr>
            <p:cNvPr id="12" name="Picture 8" descr="Image result for Image CPU Assembly Code">
              <a:extLst>
                <a:ext uri="{FF2B5EF4-FFF2-40B4-BE49-F238E27FC236}">
                  <a16:creationId xmlns:a16="http://schemas.microsoft.com/office/drawing/2014/main" id="{8DAD6784-730B-1348-A431-F39A055749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44492" y="2573092"/>
              <a:ext cx="3028687" cy="20507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ABAA97FD-B5A8-764E-B196-3C19CB58D13B}"/>
              </a:ext>
            </a:extLst>
          </p:cNvPr>
          <p:cNvSpPr txBox="1"/>
          <p:nvPr/>
        </p:nvSpPr>
        <p:spPr>
          <a:xfrm>
            <a:off x="9407587" y="3950384"/>
            <a:ext cx="20292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Time to handle the</a:t>
            </a:r>
            <a:br>
              <a:rPr lang="en-US" dirty="0">
                <a:latin typeface="Cambria" panose="02040503050406030204" pitchFamily="18" charset="0"/>
              </a:rPr>
            </a:br>
            <a:r>
              <a:rPr lang="en-US" dirty="0">
                <a:latin typeface="Cambria" panose="02040503050406030204" pitchFamily="18" charset="0"/>
              </a:rPr>
              <a:t>issue at hand</a:t>
            </a:r>
          </a:p>
        </p:txBody>
      </p:sp>
    </p:spTree>
    <p:extLst>
      <p:ext uri="{BB962C8B-B14F-4D97-AF65-F5344CB8AC3E}">
        <p14:creationId xmlns:p14="http://schemas.microsoft.com/office/powerpoint/2010/main" val="1786944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52E35B2F-1601-8348-AD9A-DED97147AE03}"/>
              </a:ext>
            </a:extLst>
          </p:cNvPr>
          <p:cNvGrpSpPr>
            <a:grpSpLocks/>
          </p:cNvGrpSpPr>
          <p:nvPr/>
        </p:nvGrpSpPr>
        <p:grpSpPr bwMode="auto">
          <a:xfrm>
            <a:off x="325089" y="1853879"/>
            <a:ext cx="3781425" cy="3590772"/>
            <a:chOff x="2667000" y="1676400"/>
            <a:chExt cx="3781425" cy="3590177"/>
          </a:xfrm>
        </p:grpSpPr>
        <p:pic>
          <p:nvPicPr>
            <p:cNvPr id="5" name="Picture 6" descr="http://www.gfimax.com/sites/default/files/slides/managed-online-backup.png">
              <a:extLst>
                <a:ext uri="{FF2B5EF4-FFF2-40B4-BE49-F238E27FC236}">
                  <a16:creationId xmlns:a16="http://schemas.microsoft.com/office/drawing/2014/main" id="{760F733A-7D5D-D643-9B9B-C2468FFAB7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67000" y="1676400"/>
              <a:ext cx="3781425" cy="25717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TextBox 7">
              <a:extLst>
                <a:ext uri="{FF2B5EF4-FFF2-40B4-BE49-F238E27FC236}">
                  <a16:creationId xmlns:a16="http://schemas.microsoft.com/office/drawing/2014/main" id="{10B89C23-6703-AB46-8AAE-EAFF394A25D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23255" y="4343400"/>
              <a:ext cx="2897140" cy="9231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algn="ctr"/>
              <a:r>
                <a:rPr lang="en-US" altLang="en-US" dirty="0">
                  <a:latin typeface="Cambria" panose="02040503050406030204" pitchFamily="18" charset="0"/>
                </a:rPr>
                <a:t>4. Save the current state</a:t>
              </a:r>
            </a:p>
            <a:p>
              <a:pPr algn="ctr"/>
              <a:r>
                <a:rPr lang="en-US" altLang="en-US" dirty="0">
                  <a:latin typeface="Cambria" panose="02040503050406030204" pitchFamily="18" charset="0"/>
                </a:rPr>
                <a:t>Registers, stack, instruction</a:t>
              </a:r>
            </a:p>
            <a:p>
              <a:pPr algn="ctr"/>
              <a:r>
                <a:rPr lang="en-US" altLang="en-US" dirty="0">
                  <a:latin typeface="Cambria" panose="02040503050406030204" pitchFamily="18" charset="0"/>
                </a:rPr>
                <a:t>pointer, CCR, etc.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4DF717A8-2B3A-0A44-A56F-73DA3A4CB969}"/>
              </a:ext>
            </a:extLst>
          </p:cNvPr>
          <p:cNvGrpSpPr>
            <a:grpSpLocks/>
          </p:cNvGrpSpPr>
          <p:nvPr/>
        </p:nvGrpSpPr>
        <p:grpSpPr bwMode="auto">
          <a:xfrm>
            <a:off x="5106924" y="2363036"/>
            <a:ext cx="2820772" cy="3334304"/>
            <a:chOff x="6467325" y="2057400"/>
            <a:chExt cx="2820772" cy="3333718"/>
          </a:xfrm>
        </p:grpSpPr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06F07B35-EAE7-8C46-A671-71B1CEC76A3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67325" y="4191000"/>
              <a:ext cx="2820772" cy="12001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algn="ctr"/>
              <a:r>
                <a:rPr lang="en-US" altLang="en-US" dirty="0">
                  <a:latin typeface="Cambria" panose="02040503050406030204" pitchFamily="18" charset="0"/>
                </a:rPr>
                <a:t>5. OS Exception Handler</a:t>
              </a:r>
            </a:p>
            <a:p>
              <a:pPr algn="ctr"/>
              <a:r>
                <a:rPr lang="en-US" altLang="en-US" dirty="0">
                  <a:latin typeface="Cambria" panose="02040503050406030204" pitchFamily="18" charset="0"/>
                </a:rPr>
                <a:t>Figure out what happened,</a:t>
              </a:r>
            </a:p>
            <a:p>
              <a:pPr algn="ctr"/>
              <a:r>
                <a:rPr lang="en-US" altLang="en-US" dirty="0">
                  <a:latin typeface="Cambria" panose="02040503050406030204" pitchFamily="18" charset="0"/>
                </a:rPr>
                <a:t>which device or trap</a:t>
              </a:r>
              <a:br>
                <a:rPr lang="en-US" altLang="en-US" dirty="0">
                  <a:latin typeface="Cambria" panose="02040503050406030204" pitchFamily="18" charset="0"/>
                </a:rPr>
              </a:br>
              <a:r>
                <a:rPr lang="en-US" altLang="en-US" dirty="0">
                  <a:latin typeface="Cambria" panose="02040503050406030204" pitchFamily="18" charset="0"/>
                </a:rPr>
                <a:t>was it?</a:t>
              </a:r>
            </a:p>
          </p:txBody>
        </p:sp>
        <p:pic>
          <p:nvPicPr>
            <p:cNvPr id="9" name="Picture 8" descr="http://milkdaddy.com/wp-content/uploads/2011/08/Simpsons-Clue.jpg">
              <a:extLst>
                <a:ext uri="{FF2B5EF4-FFF2-40B4-BE49-F238E27FC236}">
                  <a16:creationId xmlns:a16="http://schemas.microsoft.com/office/drawing/2014/main" id="{7FAC69C0-8041-E947-AED1-B80F6C7E14D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53200" y="2057400"/>
              <a:ext cx="2590800" cy="1832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0C8BD82C-6DCD-0449-B5E7-1416DC387039}"/>
              </a:ext>
            </a:extLst>
          </p:cNvPr>
          <p:cNvGrpSpPr/>
          <p:nvPr/>
        </p:nvGrpSpPr>
        <p:grpSpPr>
          <a:xfrm>
            <a:off x="8202119" y="2314213"/>
            <a:ext cx="3690362" cy="2912246"/>
            <a:chOff x="8138160" y="2077869"/>
            <a:chExt cx="3690362" cy="2912246"/>
          </a:xfrm>
        </p:grpSpPr>
        <p:pic>
          <p:nvPicPr>
            <p:cNvPr id="11" name="Picture 2" descr="Image result for Image Mailbox Sort">
              <a:extLst>
                <a:ext uri="{FF2B5EF4-FFF2-40B4-BE49-F238E27FC236}">
                  <a16:creationId xmlns:a16="http://schemas.microsoft.com/office/drawing/2014/main" id="{C584F67C-2015-7944-BDA2-EA3F502292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0339" y="2077869"/>
              <a:ext cx="3028689" cy="2042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58B31B9-7AAC-C146-B8B7-9D85E85B7883}"/>
                </a:ext>
              </a:extLst>
            </p:cNvPr>
            <p:cNvSpPr txBox="1"/>
            <p:nvPr/>
          </p:nvSpPr>
          <p:spPr>
            <a:xfrm>
              <a:off x="8138160" y="4343784"/>
              <a:ext cx="369036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mbria" panose="02040503050406030204" pitchFamily="18" charset="0"/>
                </a:rPr>
                <a:t>6. Jump into the Interrupt Handler responsible for that</a:t>
              </a:r>
            </a:p>
          </p:txBody>
        </p:sp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id="{7E938B3D-F196-C948-9AC1-CEFE3C2A38D5}"/>
              </a:ext>
            </a:extLst>
          </p:cNvPr>
          <p:cNvSpPr txBox="1">
            <a:spLocks/>
          </p:cNvSpPr>
          <p:nvPr/>
        </p:nvSpPr>
        <p:spPr>
          <a:xfrm>
            <a:off x="838200" y="36512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Order of events</a:t>
            </a:r>
          </a:p>
        </p:txBody>
      </p:sp>
    </p:spTree>
    <p:extLst>
      <p:ext uri="{BB962C8B-B14F-4D97-AF65-F5344CB8AC3E}">
        <p14:creationId xmlns:p14="http://schemas.microsoft.com/office/powerpoint/2010/main" val="1893429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094117-EFC8-9248-8F5B-617FE944B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do when receive signal?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1E4892-681D-2349-A30C-7B3F760F4F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By default, most signals kill your process</a:t>
            </a:r>
          </a:p>
          <a:p>
            <a:r>
              <a:rPr lang="en-US" dirty="0"/>
              <a:t>But if you want you can override the default behavior and set a function pointer to handle the signal:</a:t>
            </a:r>
            <a:endParaRPr lang="en-US" dirty="0">
              <a:cs typeface="Calibri"/>
            </a:endParaRPr>
          </a:p>
          <a:p>
            <a:pPr marL="0" indent="0">
              <a:buNone/>
            </a:pPr>
            <a:r>
              <a:rPr lang="en-US" dirty="0">
                <a:latin typeface="Anonymous Pro for Powerline" panose="02060609030202000504" pitchFamily="49" charset="0"/>
                <a:ea typeface="Anonymous Pro for Powerline" panose="02060609030202000504" pitchFamily="49" charset="0"/>
              </a:rPr>
              <a:t>     signal(SIGINT, </a:t>
            </a:r>
            <a:r>
              <a:rPr lang="en-US" dirty="0" err="1">
                <a:latin typeface="Anonymous Pro for Powerline" panose="02060609030202000504" pitchFamily="49" charset="0"/>
                <a:ea typeface="Anonymous Pro for Powerline" panose="02060609030202000504" pitchFamily="49" charset="0"/>
              </a:rPr>
              <a:t>my_cool_handler_func_ptr</a:t>
            </a:r>
            <a:r>
              <a:rPr lang="en-US" dirty="0">
                <a:latin typeface="Anonymous Pro for Powerline" panose="02060609030202000504" pitchFamily="49" charset="0"/>
                <a:ea typeface="Anonymous Pro for Powerline" panose="02060609030202000504" pitchFamily="49" charset="0"/>
              </a:rPr>
              <a:t>);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285999-A67C-2748-822D-AE4EA3CACA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7427" y="3862602"/>
            <a:ext cx="4177145" cy="2661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6072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4E3CF4-D5E6-094D-BE78-BBA741910F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Handlers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BD49AE-0F43-DE41-8BD7-EC77E9B978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signal handler is a “forced ” function call whenever you receive that signal.</a:t>
            </a:r>
          </a:p>
          <a:p>
            <a:endParaRPr lang="en-US" dirty="0"/>
          </a:p>
          <a:p>
            <a:r>
              <a:rPr lang="en-US" dirty="0"/>
              <a:t>You can execute your code in the handler.</a:t>
            </a:r>
          </a:p>
          <a:p>
            <a:endParaRPr lang="en-US" dirty="0"/>
          </a:p>
          <a:p>
            <a:r>
              <a:rPr lang="en-US" dirty="0"/>
              <a:t>If you should return from your signal handler, </a:t>
            </a:r>
            <a:r>
              <a:rPr lang="en-US" dirty="0">
                <a:solidFill>
                  <a:srgbClr val="FF0000"/>
                </a:solidFill>
              </a:rPr>
              <a:t>execution continues from wherever you left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pic>
        <p:nvPicPr>
          <p:cNvPr id="4" name="Picture 4" descr="http://photos.gleuch.com/data/assets/interrupt-example-500.png">
            <a:extLst>
              <a:ext uri="{FF2B5EF4-FFF2-40B4-BE49-F238E27FC236}">
                <a16:creationId xmlns:a16="http://schemas.microsoft.com/office/drawing/2014/main" id="{CF706917-A908-FB41-B443-6C8756B77C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7721" y="4630041"/>
            <a:ext cx="2381250" cy="2133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329400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D748E-5A11-0E48-B638-EB7E261FC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 by reviewing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2D86FE-11E1-FC49-B3B7-65B78A45A5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Just read the code (</a:t>
            </a:r>
            <a:r>
              <a:rPr lang="en-US" dirty="0" err="1">
                <a:cs typeface="Calibri"/>
              </a:rPr>
              <a:t>signal.c</a:t>
            </a:r>
            <a:r>
              <a:rPr lang="en-US" dirty="0">
                <a:cs typeface="Calibri"/>
              </a:rPr>
              <a:t>), don’t run it.</a:t>
            </a:r>
          </a:p>
          <a:p>
            <a:r>
              <a:rPr lang="en-US" dirty="0">
                <a:cs typeface="Calibri"/>
              </a:rPr>
              <a:t>Write down the first 10 lines of screen output, </a:t>
            </a:r>
            <a:r>
              <a:rPr lang="en-US" dirty="0">
                <a:solidFill>
                  <a:srgbClr val="FF0000"/>
                </a:solidFill>
                <a:cs typeface="Calibri"/>
              </a:rPr>
              <a:t>if CTRL-C is pressed right after</a:t>
            </a:r>
            <a:r>
              <a:rPr lang="en-US">
                <a:solidFill>
                  <a:srgbClr val="FF0000"/>
                </a:solidFill>
                <a:cs typeface="Calibri"/>
              </a:rPr>
              <a:t> the child </a:t>
            </a:r>
            <a:r>
              <a:rPr lang="en-US" dirty="0">
                <a:solidFill>
                  <a:srgbClr val="FF0000"/>
                </a:solidFill>
                <a:cs typeface="Calibri"/>
              </a:rPr>
              <a:t>finishes the first iteration in the loop</a:t>
            </a:r>
            <a:r>
              <a:rPr lang="en-US" dirty="0">
                <a:cs typeface="Calibri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59018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BDADA-D034-8C4D-AC3A-DD5D24136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of the “forced” jump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5ACB89-D0E5-0F4F-B89C-CBA6B124E5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”Jump” at the wrong time.</a:t>
            </a:r>
          </a:p>
          <a:p>
            <a:pPr lvl="1"/>
            <a:r>
              <a:rPr lang="en-US" dirty="0"/>
              <a:t>Some library functions can’t handle interruptions.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r>
              <a:rPr lang="en-US" dirty="0"/>
              <a:t>So it is desirable to block certain signals – so called signal masks.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89C197-8F74-6145-8D27-0B7DDB6222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9733" y="2817957"/>
            <a:ext cx="3511448" cy="12977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6DE0094-F125-6E48-9048-0D98EFDC96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7700" y="4802620"/>
            <a:ext cx="1638300" cy="123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1491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ose_themed" id="{974E9FA3-6890-AF45-9A34-E5F284D2E92C}" vid="{20B007DF-B7A4-1A47-878F-F510C21538E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909</TotalTime>
  <Words>410</Words>
  <Application>Microsoft Office PowerPoint</Application>
  <PresentationFormat>Widescreen</PresentationFormat>
  <Paragraphs>65</Paragraphs>
  <Slides>12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Anonymous Pro for Powerline</vt:lpstr>
      <vt:lpstr>Arial</vt:lpstr>
      <vt:lpstr>Calibri</vt:lpstr>
      <vt:lpstr>Calibri Light</vt:lpstr>
      <vt:lpstr>Cambria</vt:lpstr>
      <vt:lpstr>Wingdings</vt:lpstr>
      <vt:lpstr>Office Theme</vt:lpstr>
      <vt:lpstr>CSSE 332 Signals</vt:lpstr>
      <vt:lpstr>Outline</vt:lpstr>
      <vt:lpstr>What is Signal?</vt:lpstr>
      <vt:lpstr>Order of events</vt:lpstr>
      <vt:lpstr>PowerPoint Presentation</vt:lpstr>
      <vt:lpstr>What to do when receive signal?</vt:lpstr>
      <vt:lpstr>Handlers</vt:lpstr>
      <vt:lpstr>Practice by reviewing code</vt:lpstr>
      <vt:lpstr>Problems of the “forced” jump</vt:lpstr>
      <vt:lpstr>Each signal type is managed individually</vt:lpstr>
      <vt:lpstr>Activity</vt:lpstr>
      <vt:lpstr>Signal Handler Notes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CSSE 132 Introduction to Computer Systems</dc:title>
  <dc:creator>Song, Lixing</dc:creator>
  <cp:lastModifiedBy>Song, Lixing</cp:lastModifiedBy>
  <cp:revision>51</cp:revision>
  <cp:lastPrinted>2018-08-28T17:03:11Z</cp:lastPrinted>
  <dcterms:created xsi:type="dcterms:W3CDTF">2018-07-09T21:38:51Z</dcterms:created>
  <dcterms:modified xsi:type="dcterms:W3CDTF">2018-12-03T15:50:18Z</dcterms:modified>
</cp:coreProperties>
</file>